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01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ED1CEF-8609-A88A-C834-291882BF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12" y="1261529"/>
            <a:ext cx="4421858" cy="55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9B6796-C491-7339-F30D-86B408F9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91079"/>
            <a:ext cx="5989320" cy="4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" y="1192275"/>
            <a:ext cx="8408768" cy="5667519"/>
          </a:xfrm>
        </p:spPr>
      </p:pic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4930309" cy="55910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6928"/>
            <a:ext cx="5412962" cy="55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5CA6113-43E6-4E50-F6DE-76CDBEFE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68" y="1207007"/>
            <a:ext cx="3262245" cy="56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Breitbild</PresentationFormat>
  <Paragraphs>37</Paragraphs>
  <Slides>21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13</cp:revision>
  <dcterms:created xsi:type="dcterms:W3CDTF">2022-12-01T10:41:52Z</dcterms:created>
  <dcterms:modified xsi:type="dcterms:W3CDTF">2022-12-07T16:23:07Z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